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85CE-6DC7-4D58-9782-E55D48786C42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70AF-E396-4B65-9F87-CC50F9E4D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МУК «Централизованная библиотечная система им.Н.К.Крупской»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Центральная детская библиотека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79712" y="2060848"/>
            <a:ext cx="48974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Monotype Corsiva" pitchFamily="66" charset="0"/>
              </a:rPr>
              <a:t>СЕМЕЙНЫЙ АЛЬБОМ  ВАНИНЫХ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5876925"/>
            <a:ext cx="82089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Ленинск-Кузнецкий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ото Ваниной"/>
          <p:cNvPicPr>
            <a:picLocks noChangeAspect="1" noChangeArrowheads="1"/>
          </p:cNvPicPr>
          <p:nvPr/>
        </p:nvPicPr>
        <p:blipFill>
          <a:blip r:embed="rId2" cstate="print"/>
          <a:srcRect t="1180" r="5083" b="1285"/>
          <a:stretch>
            <a:fillRect/>
          </a:stretch>
        </p:blipFill>
        <p:spPr bwMode="auto">
          <a:xfrm>
            <a:off x="1187624" y="908720"/>
            <a:ext cx="36401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15616" y="548680"/>
            <a:ext cx="3671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Ванина Елена 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Николаевна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День Победы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2673"/>
          <a:stretch>
            <a:fillRect/>
          </a:stretch>
        </p:blipFill>
        <p:spPr bwMode="auto">
          <a:xfrm>
            <a:off x="5004048" y="1340768"/>
            <a:ext cx="32400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8805">
            <a:off x="933023" y="775247"/>
            <a:ext cx="6704012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 rot="21418250">
            <a:off x="1054993" y="5449206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Monotype Corsiva" pitchFamily="66" charset="0"/>
              </a:rPr>
              <a:t>Ванины Елена и Василий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4535">
            <a:off x="4211638" y="1628775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35417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11560" y="5661248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Елена с дочкой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Ван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1674">
            <a:off x="945980" y="746765"/>
            <a:ext cx="26939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Ванин муж"/>
          <p:cNvPicPr>
            <a:picLocks noChangeAspect="1" noChangeArrowheads="1"/>
          </p:cNvPicPr>
          <p:nvPr/>
        </p:nvPicPr>
        <p:blipFill>
          <a:blip r:embed="rId3" cstate="print"/>
          <a:srcRect r="3680" b="-684"/>
          <a:stretch>
            <a:fillRect/>
          </a:stretch>
        </p:blipFill>
        <p:spPr bwMode="auto">
          <a:xfrm rot="340919">
            <a:off x="4061823" y="1408467"/>
            <a:ext cx="304006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132138" y="549274"/>
            <a:ext cx="3903662" cy="79149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Елена Николаевна  и её муж                     Василий Захарович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1560" y="6309320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Портрет 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Е.Н. Ваниной, </a:t>
            </a:r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выполненный маслом. Автор 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В.З. Ванин 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DSC0155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260648"/>
            <a:ext cx="4256087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DSC015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816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встреча"/>
          <p:cNvPicPr>
            <a:picLocks noChangeAspect="1" noChangeArrowheads="1"/>
          </p:cNvPicPr>
          <p:nvPr/>
        </p:nvPicPr>
        <p:blipFill>
          <a:blip r:embed="rId2" cstate="print"/>
          <a:srcRect l="13791" t="53871" r="8821" b="6042"/>
          <a:stretch>
            <a:fillRect/>
          </a:stretch>
        </p:blipFill>
        <p:spPr bwMode="auto">
          <a:xfrm rot="21433273">
            <a:off x="714461" y="917466"/>
            <a:ext cx="64087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 rot="21433624">
            <a:off x="1271809" y="5371631"/>
            <a:ext cx="5903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Встреча 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ветеранов,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Волгоград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P_A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1355">
            <a:off x="4284663" y="1196975"/>
            <a:ext cx="40957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SP_A02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0591">
            <a:off x="539750" y="476250"/>
            <a:ext cx="367823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 rot="21329444">
            <a:off x="31185" y="5088380"/>
            <a:ext cx="56165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Monotype Corsiva" pitchFamily="66" charset="0"/>
              </a:rPr>
              <a:t>На встрече с учениками гимназии №18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Monotype Corsiva" pitchFamily="66" charset="0"/>
              </a:rPr>
              <a:t>в детской библиотеке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SC02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550227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DSC02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9275"/>
            <a:ext cx="453707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219700" y="1052513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2010 год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4005064"/>
            <a:ext cx="28803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книги «Эхо войны»  в Центральной детской библиотеке. </a:t>
            </a:r>
            <a:endParaRPr lang="ru-RU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снимке: учащиеся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школы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38,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Е.Н. Ванина, А.С. Карась.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20900535">
            <a:off x="3575385" y="3887283"/>
            <a:ext cx="193516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DSC01567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348038" y="908050"/>
            <a:ext cx="431958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908720"/>
            <a:ext cx="28495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08104" y="3933056"/>
            <a:ext cx="3097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Отец Ванин Николай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3020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11960" y="1124744"/>
            <a:ext cx="3889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Дудочкин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Владимир Васильевич – участник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Кольчугинского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восстания. 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1988 г.р., до революции жил в Кольчугине, работая на шахтах рудника.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5445224"/>
            <a:ext cx="265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Дядя Елены Ваниной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11560" y="1052736"/>
            <a:ext cx="30686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067944" y="1628800"/>
            <a:ext cx="33131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Ванин Александр Абрамович, дядя. Участник партизанского восстания. Погиб под Новокузнецком.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25538"/>
            <a:ext cx="3186112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763688" y="764704"/>
            <a:ext cx="3240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Лена с подругой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763688" y="4437112"/>
            <a:ext cx="5976938" cy="210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Довоенная жизнь...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ро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119813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43608" y="5157192"/>
            <a:ext cx="5616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фото начала войны, </a:t>
            </a:r>
            <a:endParaRPr lang="ru-RU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Елена </a:t>
            </a:r>
            <a:r>
              <a:rPr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395288" y="333375"/>
            <a:ext cx="5976937" cy="57626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Фронтовые будни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…</a:t>
            </a:r>
          </a:p>
        </p:txBody>
      </p:sp>
      <p:pic>
        <p:nvPicPr>
          <p:cNvPr id="3" name="Picture 6" descr="Ванина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777" t="2168" r="6885" b="1686"/>
          <a:stretch>
            <a:fillRect/>
          </a:stretch>
        </p:blipFill>
        <p:spPr bwMode="auto">
          <a:xfrm rot="21155422">
            <a:off x="450239" y="1753733"/>
            <a:ext cx="3340100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707904" y="1052736"/>
            <a:ext cx="51847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встреч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7994">
            <a:off x="866467" y="1344454"/>
            <a:ext cx="6654687" cy="418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 rot="21157304">
            <a:off x="629807" y="690619"/>
            <a:ext cx="5616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Работники штаба и служб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259-й Артемовской стрелковой дивизии</a:t>
            </a:r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лена в"/>
          <p:cNvPicPr>
            <a:picLocks noChangeAspect="1" noChangeArrowheads="1"/>
          </p:cNvPicPr>
          <p:nvPr/>
        </p:nvPicPr>
        <p:blipFill>
          <a:blip r:embed="rId2" cstate="print"/>
          <a:srcRect l="13576" t="3714" r="11710" b="10864"/>
          <a:stretch>
            <a:fillRect/>
          </a:stretch>
        </p:blipFill>
        <p:spPr bwMode="auto">
          <a:xfrm rot="21315342">
            <a:off x="468313" y="1196975"/>
            <a:ext cx="24003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 rot="21304161">
            <a:off x="273577" y="464290"/>
            <a:ext cx="3090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Елена Ванина. Станция Донец. 1943 год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 rot="20788777">
            <a:off x="2984668" y="2176000"/>
            <a:ext cx="29824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Е. Ванина (в центре) </a:t>
            </a:r>
            <a:r>
              <a:rPr kumimoji="1"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kumimoji="1"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День Победы. Австрия, 9 мая 1945 г.</a:t>
            </a:r>
          </a:p>
        </p:txBody>
      </p:sp>
      <p:pic>
        <p:nvPicPr>
          <p:cNvPr id="5" name="Picture 7" descr="лена в"/>
          <p:cNvPicPr>
            <a:picLocks noChangeAspect="1" noChangeArrowheads="1"/>
          </p:cNvPicPr>
          <p:nvPr/>
        </p:nvPicPr>
        <p:blipFill>
          <a:blip r:embed="rId3" cstate="print"/>
          <a:srcRect l="23149" t="10179" r="28595" b="18562"/>
          <a:stretch>
            <a:fillRect/>
          </a:stretch>
        </p:blipFill>
        <p:spPr bwMode="auto">
          <a:xfrm rot="20753241">
            <a:off x="3203575" y="3284538"/>
            <a:ext cx="30241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32363" y="692150"/>
            <a:ext cx="403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kumimoji="1"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Ванина </a:t>
            </a:r>
            <a:r>
              <a:rPr kumimoji="1"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Н. </a:t>
            </a:r>
            <a:r>
              <a:rPr kumimoji="1" lang="ru-RU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Норицына</a:t>
            </a:r>
            <a:r>
              <a:rPr kumimoji="1" lang="ru-RU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1943 г.</a:t>
            </a:r>
          </a:p>
        </p:txBody>
      </p:sp>
      <p:pic>
        <p:nvPicPr>
          <p:cNvPr id="7" name="Picture 6" descr="лена в"/>
          <p:cNvPicPr>
            <a:picLocks noChangeAspect="1" noChangeArrowheads="1"/>
          </p:cNvPicPr>
          <p:nvPr/>
        </p:nvPicPr>
        <p:blipFill>
          <a:blip r:embed="rId4" cstate="print"/>
          <a:srcRect t="14912" r="23108" b="16553"/>
          <a:stretch>
            <a:fillRect/>
          </a:stretch>
        </p:blipFill>
        <p:spPr bwMode="auto">
          <a:xfrm>
            <a:off x="6156325" y="1268413"/>
            <a:ext cx="22240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191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ЦГБ</dc:creator>
  <cp:lastModifiedBy>Козленко Вера Ниловна</cp:lastModifiedBy>
  <cp:revision>28</cp:revision>
  <dcterms:created xsi:type="dcterms:W3CDTF">2025-09-15T10:14:04Z</dcterms:created>
  <dcterms:modified xsi:type="dcterms:W3CDTF">2026-02-02T09:08:12Z</dcterms:modified>
</cp:coreProperties>
</file>